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05" autoAdjust="0"/>
    <p:restoredTop sz="94660"/>
  </p:normalViewPr>
  <p:slideViewPr>
    <p:cSldViewPr snapToGrid="0">
      <p:cViewPr varScale="1">
        <p:scale>
          <a:sx n="72" d="100"/>
          <a:sy n="72" d="100"/>
        </p:scale>
        <p:origin x="802" y="4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image" Target="../media/image1.emf"/></Relationships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01215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22407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22458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2757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84512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21307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54246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11274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16258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0819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70366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BF26B2-9D03-4D70-8812-42445C5BB9FA}" type="datetimeFigureOut">
              <a:rPr lang="en-US" smtClean="0"/>
              <a:t>6/28/2016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4B1F46-3C0D-489B-84B1-4AC1576E96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7335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7" Type="http://schemas.openxmlformats.org/officeDocument/2006/relationships/image" Target="../media/image2.emf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2.bin"/><Relationship Id="rId5" Type="http://schemas.openxmlformats.org/officeDocument/2006/relationships/image" Target="../media/image1.emf"/><Relationship Id="rId4" Type="http://schemas.openxmlformats.org/officeDocument/2006/relationships/oleObject" Target="../embeddings/oleObject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461000" y="2952750"/>
            <a:ext cx="1270000" cy="952500"/>
          </a:xfrm>
          <a:prstGeom prst="rect">
            <a:avLst/>
          </a:prstGeom>
        </p:spPr>
      </p:pic>
      <p:graphicFrame>
        <p:nvGraphicFramePr>
          <p:cNvPr id="5" name="Object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543094124"/>
              </p:ext>
            </p:extLst>
          </p:nvPr>
        </p:nvGraphicFramePr>
        <p:xfrm>
          <a:off x="1524000" y="1951832"/>
          <a:ext cx="2266950" cy="32083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Acrobat Document" r:id="rId4" imgW="2266866" imgH="3207847" progId="AcroExch.Document.11">
                  <p:embed/>
                </p:oleObj>
              </mc:Choice>
              <mc:Fallback>
                <p:oleObj name="Acrobat Document" r:id="rId4" imgW="2266866" imgH="3207847" progId="AcroExch.Document.1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24000" y="1951832"/>
                        <a:ext cx="2266950" cy="320833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31409029"/>
              </p:ext>
            </p:extLst>
          </p:nvPr>
        </p:nvGraphicFramePr>
        <p:xfrm>
          <a:off x="8335963" y="1743851"/>
          <a:ext cx="2332037" cy="30178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" name="Acrobat Document" r:id="rId6" imgW="2331561" imgH="3017379" progId="AcroExch.Document.11">
                  <p:embed/>
                </p:oleObj>
              </mc:Choice>
              <mc:Fallback>
                <p:oleObj name="Acrobat Document" r:id="rId6" imgW="2331561" imgH="3017379" progId="AcroExch.Document.1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8335963" y="1743851"/>
                        <a:ext cx="2332037" cy="301783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5531794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Adobe Acrobat Document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Allison, Timothy B.</dc:creator>
  <cp:lastModifiedBy>Allison, Timothy B.</cp:lastModifiedBy>
  <cp:revision>1</cp:revision>
  <dcterms:created xsi:type="dcterms:W3CDTF">2016-06-28T12:40:36Z</dcterms:created>
  <dcterms:modified xsi:type="dcterms:W3CDTF">2016-06-28T12:41:00Z</dcterms:modified>
</cp:coreProperties>
</file>

<file path=docProps/thumbnail.jpeg>
</file>